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5" r:id="rId4"/>
    <p:sldId id="284" r:id="rId5"/>
    <p:sldId id="283" r:id="rId6"/>
    <p:sldId id="286" r:id="rId7"/>
    <p:sldId id="287" r:id="rId8"/>
    <p:sldId id="288" r:id="rId9"/>
    <p:sldId id="280" r:id="rId10"/>
    <p:sldId id="273" r:id="rId11"/>
    <p:sldId id="272" r:id="rId12"/>
    <p:sldId id="275" r:id="rId13"/>
    <p:sldId id="266" r:id="rId14"/>
    <p:sldId id="276" r:id="rId15"/>
    <p:sldId id="281" r:id="rId16"/>
    <p:sldId id="260" r:id="rId17"/>
    <p:sldId id="274" r:id="rId18"/>
    <p:sldId id="290" r:id="rId19"/>
    <p:sldId id="261" r:id="rId20"/>
    <p:sldId id="264" r:id="rId21"/>
    <p:sldId id="263" r:id="rId22"/>
    <p:sldId id="265" r:id="rId23"/>
    <p:sldId id="268" r:id="rId24"/>
    <p:sldId id="277" r:id="rId25"/>
    <p:sldId id="267" r:id="rId26"/>
    <p:sldId id="269" r:id="rId27"/>
    <p:sldId id="292" r:id="rId28"/>
    <p:sldId id="291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768F-2918-A87E-2CD7-D840A3BBE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ABDC1-D7AD-AF2B-3C22-2B408A8B2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BE9E2-59F7-3C9A-0E46-1ACC835A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0F0B-5EE5-E5A0-92A6-63641536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649A-7C57-6C71-9118-8B0C984F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77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9413-899F-EA74-D82C-059ECF97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95074-2757-7C91-E2C9-B99AC6054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14BB1-4139-F84F-B657-AA4F1524A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CBE4-AD8F-8926-86ED-360673EB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1B163-B9F2-2B96-A919-228419E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7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B720C-82D5-99DE-1064-F608C61CC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4A618-7C3E-24A0-6A1A-4E2FAD9C0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C42F-66C6-AA7F-E8CE-47067BFF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8C10-F41F-74F6-20FE-5DA7B9BE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D66EC-9706-27B5-A0A4-FAE935B3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39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630A-99D9-AACA-3E94-EDF1C17D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4BFE-09D1-1446-D0BA-9C763AFE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79B55-B743-18CD-94ED-EBAF2D92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B3B18-51E3-93AB-77B8-014A211A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084C6-EF1E-0EB8-648E-37EC11D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68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03BB-B5CF-35E3-CA0F-1B120F71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14083-5712-869F-D5C9-5B23CEA75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E19-DC14-CB8E-B91D-52CC65BD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4587D-D0B9-2CB0-88A8-771E6382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5EF28-9880-BBB4-55A9-989FB221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8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7395-E800-5765-EEF6-B43A49E5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7F36B-5D4E-E63C-4D25-94A81C453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1B1E8-02EF-87C8-A15C-F54B8F27D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D553-7E6D-54FB-3C9A-BA522693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F003-45F7-ED24-3A44-AA114302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5986C-56D4-0BC6-08B9-A8E48F89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6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30F2-A252-7AFF-95EA-3DAF86B4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BEB38-83F7-C055-DCA0-F7E913CFD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9E910-0A54-308F-5395-C58F9E87B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C13DD-8589-DC1F-39CC-0B782FE0F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B8BEE-B973-B1C0-B9B5-DD0DD1E66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B700D-0447-A82E-1750-DDD213AF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E22701-DC08-42E8-6E06-2F2F97D3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2431C-66D5-2DFD-5C34-C69D35B8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45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646B-B7B7-FB84-83F0-CF07C0DA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9A4A0-655C-EEB9-AC8D-94F4E645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82F81-3160-466C-1483-8C742797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4EABD-1B94-5B7A-99FD-83EDB7C5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4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799D3-4BD5-2183-D3DE-6D0B8CE6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2DB8A-58C6-114D-1B32-4F43CCF9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71782-98BB-B131-7B07-CC876A71E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6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DE6A-8809-A89B-DA50-D526514F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7B9A-8F46-98E9-CFD1-C7DAE011E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9032D-F9FE-703F-F847-D4B677BB2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6F1C0-4DE0-32DF-7202-C23EE4B2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51ED1-2447-E04E-8373-02E2CF96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33A34-07BA-EE40-CD8D-DA6EC2F7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40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C83F-B732-1EA9-0844-F2B90DD9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B36AFD-61D7-A3CC-569E-CC9655778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01CE7-50B0-57E6-49C3-C003B66A4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1A8E1-CDCE-3B9D-B482-47A23BE0C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D9B4B-03E7-7F96-393C-CD931659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5903F-1779-0712-7521-CB799AE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35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E0269-5260-047E-A45A-DD529FC92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15C95-FBF8-5875-AA4B-A6E4197D6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BC808-BE9F-DCED-B9D3-A67CAC05C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93FF0-91C5-4913-8730-5642E06513FA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23C12-7AD9-0D6A-46EC-62CD96BF2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ADA6B-FA21-224F-B8EB-9CBB21DCD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1E08A-6116-4246-B5E7-1561F22795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67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431A-4C68-FB28-576E-C13DC0FFB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fr-FR" dirty="0"/>
              <a:t>Struggle </a:t>
            </a:r>
            <a:r>
              <a:rPr lang="fr-FR" dirty="0" err="1"/>
              <a:t>creating</a:t>
            </a:r>
            <a:r>
              <a:rPr lang="fr-FR" dirty="0"/>
              <a:t> a New</a:t>
            </a:r>
            <a:br>
              <a:rPr lang="fr-FR" dirty="0"/>
            </a:br>
            <a:r>
              <a:rPr lang="fr-FR" dirty="0" err="1"/>
              <a:t>React</a:t>
            </a:r>
            <a:r>
              <a:rPr lang="fr-FR" dirty="0"/>
              <a:t>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626ED-D0C9-F138-6EE5-269B9F10F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010"/>
            <a:ext cx="9144000" cy="165576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010974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14AE4-E79C-FD7B-71A9-E7E6A093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492B-BD59-9BEA-109C-677D4B18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5" y="1"/>
            <a:ext cx="12071047" cy="1407886"/>
          </a:xfrm>
        </p:spPr>
        <p:txBody>
          <a:bodyPr/>
          <a:lstStyle/>
          <a:p>
            <a:pPr algn="ctr"/>
            <a:r>
              <a:rPr lang="fr-FR" dirty="0" err="1"/>
              <a:t>cf</a:t>
            </a:r>
            <a:r>
              <a:rPr lang="fr-FR" dirty="0"/>
              <a:t> code </a:t>
            </a:r>
            <a:r>
              <a:rPr lang="fr-FR" dirty="0" err="1"/>
              <a:t>generator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https://github.com/facebook/create-react-app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92703-78EA-AF1E-EF2E-3F77FA60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71" y="1407887"/>
            <a:ext cx="7529302" cy="49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5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D435-2960-FA2A-93A6-FD03F56E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6990"/>
          </a:xfrm>
        </p:spPr>
        <p:txBody>
          <a:bodyPr/>
          <a:lstStyle/>
          <a:p>
            <a:pPr algn="ctr"/>
            <a:r>
              <a:rPr lang="fr-FR" dirty="0" err="1"/>
              <a:t>npx</a:t>
            </a:r>
            <a:r>
              <a:rPr lang="fr-FR" dirty="0"/>
              <a:t>  </a:t>
            </a:r>
            <a:r>
              <a:rPr lang="fr-FR" dirty="0" err="1"/>
              <a:t>create</a:t>
            </a:r>
            <a:r>
              <a:rPr lang="fr-FR" dirty="0"/>
              <a:t>-</a:t>
            </a:r>
            <a:r>
              <a:rPr lang="fr-FR" dirty="0" err="1"/>
              <a:t>react</a:t>
            </a:r>
            <a:r>
              <a:rPr lang="fr-FR" dirty="0"/>
              <a:t>-app 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5E734-1BA9-A470-591F-213CB7C63572}"/>
              </a:ext>
            </a:extLst>
          </p:cNvPr>
          <p:cNvSpPr txBox="1"/>
          <p:nvPr/>
        </p:nvSpPr>
        <p:spPr>
          <a:xfrm>
            <a:off x="2540000" y="1751390"/>
            <a:ext cx="81328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npx</a:t>
            </a:r>
            <a:r>
              <a:rPr lang="en-US" sz="2800" dirty="0"/>
              <a:t> create-react-app my-app  --template typescript</a:t>
            </a:r>
          </a:p>
          <a:p>
            <a:endParaRPr lang="en-US" sz="2800" dirty="0"/>
          </a:p>
          <a:p>
            <a:r>
              <a:rPr lang="en-US" sz="2800" dirty="0"/>
              <a:t>cd my-app</a:t>
            </a:r>
          </a:p>
          <a:p>
            <a:endParaRPr lang="en-US" sz="2800" dirty="0"/>
          </a:p>
          <a:p>
            <a:r>
              <a:rPr lang="en-US" sz="2800" dirty="0"/>
              <a:t># for development mode</a:t>
            </a:r>
          </a:p>
          <a:p>
            <a:r>
              <a:rPr lang="en-US" sz="2800" dirty="0" err="1"/>
              <a:t>npm</a:t>
            </a:r>
            <a:r>
              <a:rPr lang="en-US" sz="2800" dirty="0"/>
              <a:t> start</a:t>
            </a:r>
          </a:p>
          <a:p>
            <a:endParaRPr lang="en-US" sz="2800" dirty="0"/>
          </a:p>
          <a:p>
            <a:r>
              <a:rPr lang="en-US" sz="2800" dirty="0"/>
              <a:t># </a:t>
            </a:r>
            <a:r>
              <a:rPr lang="en-US" sz="2800" dirty="0" err="1"/>
              <a:t>dist</a:t>
            </a:r>
            <a:endParaRPr lang="en-US" sz="2800" dirty="0"/>
          </a:p>
          <a:p>
            <a:r>
              <a:rPr lang="en-US" sz="2800" dirty="0" err="1"/>
              <a:t>npm</a:t>
            </a:r>
            <a:r>
              <a:rPr lang="en-US" sz="2800" dirty="0"/>
              <a:t> run build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304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73B0-D7EE-B686-2AE2-D76782ED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4113"/>
          </a:xfrm>
        </p:spPr>
        <p:txBody>
          <a:bodyPr/>
          <a:lstStyle/>
          <a:p>
            <a:pPr algn="ctr"/>
            <a:r>
              <a:rPr lang="fr-FR" dirty="0"/>
              <a:t>Joke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5BD67-1269-BB92-64A9-BB3B04E9F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4" y="2942035"/>
            <a:ext cx="10219310" cy="38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EDE87-8198-0765-F7D4-AD627AA1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4" y="544580"/>
            <a:ext cx="9274680" cy="23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3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E788D-D369-3D35-49DF-66867A16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4F60-9C1F-BE0F-F200-54968D1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/>
              <a:t>Joke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2D7B0-609B-39DC-6A5C-918A7F24D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566" y="1443542"/>
            <a:ext cx="7418713" cy="40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E96C-5325-F807-D20E-F32B5C63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3"/>
            <a:ext cx="10515600" cy="870857"/>
          </a:xfrm>
        </p:spPr>
        <p:txBody>
          <a:bodyPr/>
          <a:lstStyle/>
          <a:p>
            <a:pPr algn="ctr"/>
            <a:r>
              <a:rPr lang="fr-FR" dirty="0"/>
              <a:t>Joke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5ABF4-A4D9-7B95-F102-61F4F2F9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42" y="2133985"/>
            <a:ext cx="8516088" cy="4370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AD4F1-FD31-74C5-E08E-C0419D3A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0" y="715640"/>
            <a:ext cx="3379763" cy="13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39F1-BD98-DAB2-C7BF-01FE0FF2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81" y="258581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new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New Project</a:t>
            </a:r>
          </a:p>
        </p:txBody>
      </p:sp>
    </p:spTree>
    <p:extLst>
      <p:ext uri="{BB962C8B-B14F-4D97-AF65-F5344CB8AC3E}">
        <p14:creationId xmlns:p14="http://schemas.microsoft.com/office/powerpoint/2010/main" val="339496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3EC1B-062E-A0CE-84E5-4F512FC4E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BC56-F7D4-7315-1962-D167CC3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:  New Project &gt; "</a:t>
            </a:r>
            <a:r>
              <a:rPr lang="fr-FR" dirty="0" err="1"/>
              <a:t>React</a:t>
            </a:r>
            <a:r>
              <a:rPr lang="fr-FR" dirty="0"/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753F2-A0F7-3B7E-8E6C-EB6894BC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69" y="928913"/>
            <a:ext cx="6337826" cy="5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0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8191-BC19-FA31-F228-23F8B962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9562"/>
          </a:xfrm>
        </p:spPr>
        <p:txBody>
          <a:bodyPr/>
          <a:lstStyle/>
          <a:p>
            <a:pPr algn="ctr"/>
            <a:r>
              <a:rPr lang="fr-FR" dirty="0"/>
              <a:t>Joke?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2C55A-221B-D7FE-CC72-CA27FE77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33" y="2240528"/>
            <a:ext cx="9559241" cy="26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3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B3F3-F16C-E017-7F5B-CDB5E893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41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a Minimal </a:t>
            </a:r>
            <a:r>
              <a:rPr lang="fr-FR" dirty="0" err="1"/>
              <a:t>React</a:t>
            </a:r>
            <a:r>
              <a:rPr lang="fr-FR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8743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2B87-956E-46C8-4991-79D14F675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FA76-E205-2945-2F67-8681E40E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TSX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837B9-5D08-F1B4-F71B-E55325F6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6" y="716038"/>
            <a:ext cx="9320895" cy="60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6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7C4A-50A6-8122-696E-576DDEEE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09" y="259064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new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 </a:t>
            </a:r>
            <a:r>
              <a:rPr lang="fr-FR" dirty="0" err="1"/>
              <a:t>React</a:t>
            </a:r>
            <a:r>
              <a:rPr lang="fr-FR" dirty="0"/>
              <a:t> + </a:t>
            </a:r>
            <a:r>
              <a:rPr lang="fr-FR" dirty="0" err="1"/>
              <a:t>Next.Js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674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F24B7-19D9-82A9-EDFB-86B35DF88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BAB7-4A99-6F59-CFF3-FA2AF6F71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/>
              <a:t>Index.html : Main Container for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88DEC-D2AA-022E-4B69-87263076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645553"/>
            <a:ext cx="9914936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0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13907-4E64-9169-7789-BCD40F589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F620-ECBF-80E1-0A26-D167B2FE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index.tsx</a:t>
            </a:r>
            <a:r>
              <a:rPr lang="fr-FR" dirty="0"/>
              <a:t> : Main </a:t>
            </a:r>
            <a:r>
              <a:rPr lang="fr-FR" dirty="0" err="1"/>
              <a:t>Bootstrapping</a:t>
            </a:r>
            <a:r>
              <a:rPr lang="fr-FR" dirty="0"/>
              <a:t>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E03E4-B370-4AA9-9427-871239F0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7" y="1045029"/>
            <a:ext cx="11426749" cy="50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2C04E-909D-23BA-2FA0-02B4E74C1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168C-3FC6-43DB-7626-18EA4285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App.tsx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50269-9F3E-8270-92C3-322F847C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47" y="640307"/>
            <a:ext cx="9996305" cy="618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EAA5E-98E7-DAAC-5B30-68F30831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E51F-B4BC-2C13-6DEF-268A18897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1286933"/>
          </a:xfrm>
        </p:spPr>
        <p:txBody>
          <a:bodyPr/>
          <a:lstStyle/>
          <a:p>
            <a:pPr algn="ctr"/>
            <a:r>
              <a:rPr lang="fr-FR" dirty="0" err="1"/>
              <a:t>Cleanup</a:t>
            </a:r>
            <a:r>
              <a:rPr lang="fr-FR" dirty="0"/>
              <a:t> Code..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reportWebVitals</a:t>
            </a:r>
            <a:r>
              <a:rPr lang="fr-FR" dirty="0"/>
              <a:t> and logos)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A20D0-9130-3E24-1244-4F0510F1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79" y="1477231"/>
            <a:ext cx="8077900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8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DF6-7950-5B8D-B069-4F482E3C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643467"/>
          </a:xfrm>
        </p:spPr>
        <p:txBody>
          <a:bodyPr/>
          <a:lstStyle/>
          <a:p>
            <a:pPr algn="ctr"/>
            <a:r>
              <a:rPr lang="fr-FR" dirty="0"/>
              <a:t>Added </a:t>
            </a:r>
            <a:r>
              <a:rPr lang="fr-FR" dirty="0" err="1"/>
              <a:t>tsconfig.json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73D3B-4EE3-3344-4466-2EFC802B2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34" y="1005655"/>
            <a:ext cx="7773074" cy="49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1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23683-7FA2-703B-307A-C8B04CA0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616-751B-2B59-6D2B-531BB86A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Idea</a:t>
            </a:r>
            <a:r>
              <a:rPr lang="fr-FR" dirty="0"/>
              <a:t> Run  /   </a:t>
            </a:r>
            <a:r>
              <a:rPr lang="fr-FR" dirty="0" err="1"/>
              <a:t>npm</a:t>
            </a:r>
            <a:r>
              <a:rPr lang="fr-FR" dirty="0"/>
              <a:t> run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4C437-A78B-AFFA-BD07-B263F2E7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3" y="716038"/>
            <a:ext cx="10905067" cy="59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72FC4-EE8E-F9F1-1900-66C7FA416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27BD-1CC8-EF0F-4411-C97CE4B2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/>
              <a:t>It (</a:t>
            </a:r>
            <a:r>
              <a:rPr lang="fr-FR" dirty="0" err="1"/>
              <a:t>Finally</a:t>
            </a:r>
            <a:r>
              <a:rPr lang="fr-FR" dirty="0"/>
              <a:t>)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389DC-248B-D352-A54E-D293AD07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80" y="912379"/>
            <a:ext cx="9390440" cy="55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E44-2B7F-7D69-E5A7-B9E0467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04F72-0497-389C-9284-B02DDD6A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933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514F0-4900-703D-EAD6-5FFFC670D68B}"/>
              </a:ext>
            </a:extLst>
          </p:cNvPr>
          <p:cNvSpPr txBox="1"/>
          <p:nvPr/>
        </p:nvSpPr>
        <p:spPr>
          <a:xfrm>
            <a:off x="4078515" y="1775581"/>
            <a:ext cx="541007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BUGS </a:t>
            </a:r>
            <a:r>
              <a:rPr lang="fr-FR" sz="2000" dirty="0" err="1"/>
              <a:t>occured</a:t>
            </a:r>
            <a:r>
              <a:rPr lang="fr-FR" sz="2000" dirty="0"/>
              <a:t> as of 2024-12</a:t>
            </a:r>
          </a:p>
          <a:p>
            <a:endParaRPr lang="fr-FR" sz="2000" dirty="0"/>
          </a:p>
          <a:p>
            <a:r>
              <a:rPr lang="fr-FR" sz="2000" dirty="0" err="1"/>
              <a:t>even</a:t>
            </a:r>
            <a:r>
              <a:rPr lang="fr-FR" sz="2000" dirty="0"/>
              <a:t> </a:t>
            </a:r>
            <a:r>
              <a:rPr lang="fr-FR" sz="2000" dirty="0" err="1"/>
              <a:t>supposed</a:t>
            </a:r>
            <a:r>
              <a:rPr lang="fr-FR" sz="2000" dirty="0"/>
              <a:t> stable Codes </a:t>
            </a:r>
            <a:r>
              <a:rPr lang="fr-FR" sz="2000" dirty="0" err="1"/>
              <a:t>generator</a:t>
            </a:r>
            <a:r>
              <a:rPr lang="fr-FR" sz="2000" dirty="0"/>
              <a:t> are BUGGY</a:t>
            </a:r>
          </a:p>
          <a:p>
            <a:endParaRPr lang="fr-FR" sz="2000" dirty="0"/>
          </a:p>
          <a:p>
            <a:r>
              <a:rPr lang="fr-FR" sz="2000" dirty="0"/>
              <a:t>Do not use "@</a:t>
            </a:r>
            <a:r>
              <a:rPr lang="fr-FR" sz="2000" dirty="0" err="1"/>
              <a:t>latest</a:t>
            </a:r>
            <a:r>
              <a:rPr lang="fr-FR" sz="2000" dirty="0"/>
              <a:t>" </a:t>
            </a:r>
            <a:r>
              <a:rPr lang="fr-FR" sz="2000" dirty="0" err="1"/>
              <a:t>npm</a:t>
            </a:r>
            <a:r>
              <a:rPr lang="fr-FR" sz="2000" dirty="0"/>
              <a:t> versions</a:t>
            </a:r>
          </a:p>
          <a:p>
            <a:endParaRPr lang="fr-FR" sz="2000" dirty="0"/>
          </a:p>
          <a:p>
            <a:r>
              <a:rPr lang="fr-FR" sz="2000" dirty="0" err="1"/>
              <a:t>Better</a:t>
            </a:r>
            <a:r>
              <a:rPr lang="fr-FR" sz="2000" dirty="0"/>
              <a:t> copy </a:t>
            </a:r>
            <a:r>
              <a:rPr lang="fr-FR" sz="2000" dirty="0" err="1"/>
              <a:t>from</a:t>
            </a:r>
            <a:r>
              <a:rPr lang="fr-FR" sz="2000" dirty="0"/>
              <a:t> a </a:t>
            </a:r>
            <a:r>
              <a:rPr lang="fr-FR" sz="2000" dirty="0" err="1"/>
              <a:t>working</a:t>
            </a:r>
            <a:r>
              <a:rPr lang="fr-FR" sz="2000" dirty="0"/>
              <a:t> one</a:t>
            </a:r>
          </a:p>
          <a:p>
            <a:r>
              <a:rPr lang="fr-FR" sz="2000" dirty="0"/>
              <a:t>(  </a:t>
            </a:r>
            <a:r>
              <a:rPr lang="fr-FR" sz="2000" dirty="0" err="1"/>
              <a:t>Better</a:t>
            </a:r>
            <a:r>
              <a:rPr lang="fr-FR" sz="2000" dirty="0"/>
              <a:t> to use </a:t>
            </a:r>
            <a:r>
              <a:rPr lang="fr-FR" sz="2000" dirty="0" err="1"/>
              <a:t>JHipster</a:t>
            </a:r>
            <a:r>
              <a:rPr lang="fr-FR" sz="2000" dirty="0"/>
              <a:t>  )</a:t>
            </a:r>
          </a:p>
          <a:p>
            <a:endParaRPr lang="fr-FR" sz="2000" dirty="0"/>
          </a:p>
          <a:p>
            <a:r>
              <a:rPr lang="fr-FR" sz="2000" dirty="0"/>
              <a:t>You can (</a:t>
            </a:r>
            <a:r>
              <a:rPr lang="fr-FR" sz="2000" dirty="0" err="1"/>
              <a:t>try</a:t>
            </a:r>
            <a:r>
              <a:rPr lang="fr-FR" sz="2000" dirty="0"/>
              <a:t> to) struggle to fix </a:t>
            </a:r>
            <a:r>
              <a:rPr lang="fr-FR" sz="2000" dirty="0" err="1"/>
              <a:t>them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Bugs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hopefully</a:t>
            </a:r>
            <a:r>
              <a:rPr lang="fr-FR" sz="2000" dirty="0"/>
              <a:t> </a:t>
            </a:r>
            <a:r>
              <a:rPr lang="fr-FR" sz="2000" dirty="0" err="1"/>
              <a:t>fixed</a:t>
            </a:r>
            <a:r>
              <a:rPr lang="fr-FR" sz="2000" dirty="0"/>
              <a:t> </a:t>
            </a:r>
            <a:r>
              <a:rPr lang="fr-FR" sz="2000" dirty="0" err="1"/>
              <a:t>soon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928569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9A37-FEA9-62A1-9CE9-9DF5CAAE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610" y="27019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88539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A0A3-965A-C2AB-CE57-24A6DD08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1030514"/>
          </a:xfrm>
        </p:spPr>
        <p:txBody>
          <a:bodyPr/>
          <a:lstStyle/>
          <a:p>
            <a:pPr algn="ctr"/>
            <a:r>
              <a:rPr lang="fr-FR" dirty="0"/>
              <a:t>New </a:t>
            </a:r>
            <a:r>
              <a:rPr lang="fr-FR" dirty="0" err="1"/>
              <a:t>React</a:t>
            </a:r>
            <a:r>
              <a:rPr lang="fr-FR" dirty="0"/>
              <a:t> Project + </a:t>
            </a:r>
            <a:r>
              <a:rPr lang="fr-FR" dirty="0" err="1"/>
              <a:t>choose</a:t>
            </a:r>
            <a:r>
              <a:rPr lang="fr-FR" dirty="0"/>
              <a:t> a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F050C-AD26-38B0-7CC8-E42C4A27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79" y="1227103"/>
            <a:ext cx="10809907" cy="53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9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278D-D14F-3CCB-B4E4-2C0F91F1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076"/>
          </a:xfrm>
        </p:spPr>
        <p:txBody>
          <a:bodyPr/>
          <a:lstStyle/>
          <a:p>
            <a:pPr algn="ctr"/>
            <a:r>
              <a:rPr lang="fr-FR" dirty="0"/>
              <a:t>Next.JS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77BE5-2DE1-A5AA-E7DC-393714D9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1074238"/>
            <a:ext cx="10783234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2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7236-8AAB-4A05-3FBC-87DB7E6F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6344"/>
          </a:xfrm>
        </p:spPr>
        <p:txBody>
          <a:bodyPr/>
          <a:lstStyle/>
          <a:p>
            <a:pPr algn="ctr"/>
            <a:r>
              <a:rPr lang="fr-FR" dirty="0" err="1"/>
              <a:t>npx</a:t>
            </a:r>
            <a:r>
              <a:rPr lang="fr-FR" dirty="0"/>
              <a:t> </a:t>
            </a:r>
            <a:r>
              <a:rPr lang="fr-FR" dirty="0" err="1"/>
              <a:t>create-next-app@latest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79A29-17D9-1B67-E721-30136348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15" y="787994"/>
            <a:ext cx="7125317" cy="396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D626A0-D1BF-82AE-5630-8A545789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015" y="5117392"/>
            <a:ext cx="6229890" cy="17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9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8EB3-DD6A-E916-C25A-785C3BAA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05"/>
            <a:ext cx="10515600" cy="851505"/>
          </a:xfrm>
        </p:spPr>
        <p:txBody>
          <a:bodyPr/>
          <a:lstStyle/>
          <a:p>
            <a:pPr algn="ctr"/>
            <a:r>
              <a:rPr lang="fr-FR" dirty="0"/>
              <a:t>Joke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41B7-DDD5-3FC9-BE2A-F9B8268F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9" y="1613079"/>
            <a:ext cx="11552921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5663-376F-481A-3E15-0630E0D2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6990"/>
          </a:xfrm>
        </p:spPr>
        <p:txBody>
          <a:bodyPr/>
          <a:lstStyle/>
          <a:p>
            <a:pPr algn="ctr"/>
            <a:r>
              <a:rPr lang="fr-FR" dirty="0"/>
              <a:t>Joke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702FA-844E-51CF-30D9-2520AF35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5" y="686447"/>
            <a:ext cx="6191787" cy="2533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86219-DCF7-E2B4-9E82-66AA0CFD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5" y="3276289"/>
            <a:ext cx="10047841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2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23471-4A6F-9ADD-8FFA-3858A530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5714"/>
          </a:xfrm>
        </p:spPr>
        <p:txBody>
          <a:bodyPr/>
          <a:lstStyle/>
          <a:p>
            <a:pPr algn="ctr"/>
            <a:r>
              <a:rPr lang="fr-FR" dirty="0"/>
              <a:t>Joke ?   </a:t>
            </a:r>
            <a:r>
              <a:rPr lang="fr-FR" dirty="0" err="1"/>
              <a:t>next</a:t>
            </a:r>
            <a:r>
              <a:rPr lang="fr-FR" dirty="0"/>
              <a:t> 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ED02D-0F03-5248-7115-3B477863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99" y="1822691"/>
            <a:ext cx="10364098" cy="489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04C37-D2F3-D05F-0328-22AC35FA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74" y="691187"/>
            <a:ext cx="4172312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1923-E148-C7FC-27CA-C91704DF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554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new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npx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-</a:t>
            </a:r>
            <a:r>
              <a:rPr lang="fr-FR" dirty="0" err="1"/>
              <a:t>react</a:t>
            </a:r>
            <a:r>
              <a:rPr lang="fr-FR" dirty="0"/>
              <a:t>-app</a:t>
            </a:r>
          </a:p>
        </p:txBody>
      </p:sp>
    </p:spTree>
    <p:extLst>
      <p:ext uri="{BB962C8B-B14F-4D97-AF65-F5344CB8AC3E}">
        <p14:creationId xmlns:p14="http://schemas.microsoft.com/office/powerpoint/2010/main" val="3851853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212</Words>
  <Application>Microsoft Office PowerPoint</Application>
  <PresentationFormat>Widescreen</PresentationFormat>
  <Paragraphs>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Struggle creating a New React App</vt:lpstr>
      <vt:lpstr>new project using  React + Next.Js</vt:lpstr>
      <vt:lpstr>New React Project + choose a Framework</vt:lpstr>
      <vt:lpstr>Next.JS</vt:lpstr>
      <vt:lpstr>npx create-next-app@latest</vt:lpstr>
      <vt:lpstr>Joke ?</vt:lpstr>
      <vt:lpstr>Joke ?</vt:lpstr>
      <vt:lpstr>Joke ?   next dev</vt:lpstr>
      <vt:lpstr>new project using  npx create-react-app</vt:lpstr>
      <vt:lpstr>cf code generator:  https://github.com/facebook/create-react-app</vt:lpstr>
      <vt:lpstr>npx  create-react-app  test</vt:lpstr>
      <vt:lpstr>Joke ?</vt:lpstr>
      <vt:lpstr>Joke ?</vt:lpstr>
      <vt:lpstr>Joke ?</vt:lpstr>
      <vt:lpstr>new project using Idea New Project</vt:lpstr>
      <vt:lpstr>From Idea:  New Project &gt; "React"</vt:lpstr>
      <vt:lpstr>Joke? </vt:lpstr>
      <vt:lpstr>Exploring a Minimal React App</vt:lpstr>
      <vt:lpstr>React TSX Project</vt:lpstr>
      <vt:lpstr>Index.html : Main Container for your App</vt:lpstr>
      <vt:lpstr>index.tsx : Main Bootstrapping App</vt:lpstr>
      <vt:lpstr>App.tsx</vt:lpstr>
      <vt:lpstr>Cleanup Code..  (remove reportWebVitals and logos)</vt:lpstr>
      <vt:lpstr>Added tsconfig.json</vt:lpstr>
      <vt:lpstr>Idea Run  /   npm run start</vt:lpstr>
      <vt:lpstr>It (Finally) Works</vt:lpstr>
      <vt:lpstr>Conclusions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3</cp:revision>
  <dcterms:created xsi:type="dcterms:W3CDTF">2024-12-07T18:31:40Z</dcterms:created>
  <dcterms:modified xsi:type="dcterms:W3CDTF">2024-12-07T18:50:38Z</dcterms:modified>
</cp:coreProperties>
</file>